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0"/>
  </p:notesMasterIdLst>
  <p:handoutMasterIdLst>
    <p:handoutMasterId r:id="rId11"/>
  </p:handoutMasterIdLst>
  <p:sldIdLst>
    <p:sldId id="257" r:id="rId5"/>
    <p:sldId id="258" r:id="rId6"/>
    <p:sldId id="271" r:id="rId7"/>
    <p:sldId id="276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C3EB92-4D68-4132-88D3-5B5845648FA3}" v="2" dt="2024-10-08T06:50:05.002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4" autoAdjust="0"/>
  </p:normalViewPr>
  <p:slideViewPr>
    <p:cSldViewPr snapToGrid="0">
      <p:cViewPr varScale="1">
        <p:scale>
          <a:sx n="87" d="100"/>
          <a:sy n="87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3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Cahyadi" userId="8ed3b1fc02390fb3" providerId="LiveId" clId="{84C3EB92-4D68-4132-88D3-5B5845648FA3}"/>
    <pc:docChg chg="custSel modSld">
      <pc:chgData name="Leo Cahyadi" userId="8ed3b1fc02390fb3" providerId="LiveId" clId="{84C3EB92-4D68-4132-88D3-5B5845648FA3}" dt="2024-10-08T06:50:06.389" v="6" actId="20577"/>
      <pc:docMkLst>
        <pc:docMk/>
      </pc:docMkLst>
      <pc:sldChg chg="addSp modSp mod">
        <pc:chgData name="Leo Cahyadi" userId="8ed3b1fc02390fb3" providerId="LiveId" clId="{84C3EB92-4D68-4132-88D3-5B5845648FA3}" dt="2024-10-08T06:50:02.278" v="3" actId="20577"/>
        <pc:sldMkLst>
          <pc:docMk/>
          <pc:sldMk cId="56685722" sldId="258"/>
        </pc:sldMkLst>
        <pc:spChg chg="add mod">
          <ac:chgData name="Leo Cahyadi" userId="8ed3b1fc02390fb3" providerId="LiveId" clId="{84C3EB92-4D68-4132-88D3-5B5845648FA3}" dt="2024-10-08T06:50:02.278" v="3" actId="20577"/>
          <ac:spMkLst>
            <pc:docMk/>
            <pc:sldMk cId="56685722" sldId="258"/>
            <ac:spMk id="2" creationId="{7EB65C30-EE1A-FBD8-73DA-ED5985318B2A}"/>
          </ac:spMkLst>
        </pc:spChg>
      </pc:sldChg>
      <pc:sldChg chg="modSp mod">
        <pc:chgData name="Leo Cahyadi" userId="8ed3b1fc02390fb3" providerId="LiveId" clId="{84C3EB92-4D68-4132-88D3-5B5845648FA3}" dt="2024-10-08T06:49:59.016" v="1" actId="1076"/>
        <pc:sldMkLst>
          <pc:docMk/>
          <pc:sldMk cId="2800364339" sldId="271"/>
        </pc:sldMkLst>
        <pc:spChg chg="mod">
          <ac:chgData name="Leo Cahyadi" userId="8ed3b1fc02390fb3" providerId="LiveId" clId="{84C3EB92-4D68-4132-88D3-5B5845648FA3}" dt="2024-10-08T06:49:59.016" v="1" actId="1076"/>
          <ac:spMkLst>
            <pc:docMk/>
            <pc:sldMk cId="2800364339" sldId="271"/>
            <ac:spMk id="4" creationId="{95CA5DD8-1178-F07A-807E-40DDB2B4518F}"/>
          </ac:spMkLst>
        </pc:spChg>
      </pc:sldChg>
      <pc:sldChg chg="addSp delSp modSp mod">
        <pc:chgData name="Leo Cahyadi" userId="8ed3b1fc02390fb3" providerId="LiveId" clId="{84C3EB92-4D68-4132-88D3-5B5845648FA3}" dt="2024-10-08T06:50:06.389" v="6" actId="20577"/>
        <pc:sldMkLst>
          <pc:docMk/>
          <pc:sldMk cId="3444819609" sldId="276"/>
        </pc:sldMkLst>
        <pc:spChg chg="del">
          <ac:chgData name="Leo Cahyadi" userId="8ed3b1fc02390fb3" providerId="LiveId" clId="{84C3EB92-4D68-4132-88D3-5B5845648FA3}" dt="2024-10-08T06:50:04.673" v="4" actId="478"/>
          <ac:spMkLst>
            <pc:docMk/>
            <pc:sldMk cId="3444819609" sldId="276"/>
            <ac:spMk id="4" creationId="{95CA5DD8-1178-F07A-807E-40DDB2B4518F}"/>
          </ac:spMkLst>
        </pc:spChg>
        <pc:spChg chg="add mod">
          <ac:chgData name="Leo Cahyadi" userId="8ed3b1fc02390fb3" providerId="LiveId" clId="{84C3EB92-4D68-4132-88D3-5B5845648FA3}" dt="2024-10-08T06:50:06.389" v="6" actId="20577"/>
          <ac:spMkLst>
            <pc:docMk/>
            <pc:sldMk cId="3444819609" sldId="276"/>
            <ac:spMk id="5" creationId="{D33CC446-58AB-94C6-C8BE-77A66CBE9D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C2751-278C-4682-9C3F-0FF7B4FCFAE7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6890-466E-41CD-A28A-B1EBDF22CA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F0845-D09E-4AF9-9623-EA7EA0297EF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CD11A-EED3-40CE-98A3-28FEE84867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CD11A-EED3-40CE-98A3-28FEE84867B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160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FB936-EF9C-75E4-B4A0-559A762D3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35C3E2-8EF6-500F-D79D-CE2B9DD7C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5A6F5D-2B5A-A3A2-1B51-518BE2D5A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780FD-0526-B346-FAF9-BDCEF940D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CD11A-EED3-40CE-98A3-28FEE84867B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47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93A-2307-4FDC-9539-08DC9083DDED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09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172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904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614519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3791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929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08982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1EA7-B10E-4739-92FE-8993461CC0B7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76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15DC13F-2D2A-49BA-966D-6530A12E7C1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2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E1C1-C26F-4479-A8BD-144B4C139DA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9E61-C2D6-49AB-83F2-8FC9FEFBDAFD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7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E74F-367A-4D3C-8AA7-FA60CCA05EAE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38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3F9C-6465-4987-8E4E-615CFD4753AA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3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EFD6-3C20-43C6-9E75-1A9D48D9576F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7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93D5A-A484-46EE-9DC8-9A16BFF8327E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99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7BC8-78D1-4FEB-9D4F-E22E45CC04F7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8210-870C-4A62-9D1B-4B25162550AB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ABDA2-EB00-4A4D-86B7-63E286A484E5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67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6648" userDrawn="1">
          <p15:clr>
            <a:srgbClr val="F26B43"/>
          </p15:clr>
        </p15:guide>
        <p15:guide id="5" orient="horz" pos="3528" userDrawn="1">
          <p15:clr>
            <a:srgbClr val="F26B43"/>
          </p15:clr>
        </p15:guide>
        <p15:guide id="6" orient="horz" pos="1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ts val="5000"/>
              </a:lnSpc>
            </a:pPr>
            <a:r>
              <a:rPr lang="en-US" sz="4400"/>
              <a:t>Doa Keliling dan Puasa Estafet Nusantara bagi Indonesia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Rabu, 09 Oktober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88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Bagi Bangsa Indonesia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2142150"/>
            <a:ext cx="10096500" cy="4671890"/>
          </a:xfrm>
        </p:spPr>
        <p:txBody>
          <a:bodyPr>
            <a:normAutofit/>
          </a:bodyPr>
          <a:lstStyle/>
          <a:p>
            <a:r>
              <a:rPr lang="en-US" sz="2800" b="1"/>
              <a:t>Pemerintahan saat ini dan yang akan datang:</a:t>
            </a:r>
          </a:p>
          <a:p>
            <a:pPr lvl="1"/>
            <a:r>
              <a:rPr lang="en-US" sz="2400"/>
              <a:t>Pemerintahan periode 2019-2024 hingga masa bakti selesai</a:t>
            </a:r>
          </a:p>
          <a:p>
            <a:pPr lvl="1"/>
            <a:r>
              <a:rPr lang="en-US" sz="2400"/>
              <a:t>Pemerintahan baru periode 2024-2029 yang akan dilantik pada bulan Oktober 2024</a:t>
            </a:r>
          </a:p>
          <a:p>
            <a:r>
              <a:rPr lang="en-US" sz="2800" b="1"/>
              <a:t>Tahapan Pemilihan Kepala Daerah 2024</a:t>
            </a:r>
          </a:p>
          <a:p>
            <a:pPr lvl="1"/>
            <a:r>
              <a:rPr lang="en-US" sz="2400"/>
              <a:t>Masa Kampanye		(25 September-23 November 2024)</a:t>
            </a:r>
          </a:p>
          <a:p>
            <a:pPr lvl="1"/>
            <a:r>
              <a:rPr lang="en-US" sz="2400"/>
              <a:t>Pemungutan Suara	(27 November 2024)</a:t>
            </a:r>
          </a:p>
          <a:p>
            <a:pPr lvl="1"/>
            <a:r>
              <a:rPr lang="en-US" sz="2400"/>
              <a:t>Rekapitulasi Suara	(27 November-16 Desember 2024)</a:t>
            </a:r>
          </a:p>
          <a:p>
            <a:r>
              <a:rPr lang="en-US" sz="2800"/>
              <a:t>Umat Tuhan terus waspada, berjaga-jaga, dan berdoa terhadap ancaman gempa </a:t>
            </a:r>
            <a:r>
              <a:rPr lang="en-US" sz="2800" i="1"/>
              <a:t>megathrust</a:t>
            </a:r>
            <a:endParaRPr lang="en-US" sz="28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B65C30-EE1A-FBD8-73DA-ED5985318B2A}"/>
              </a:ext>
            </a:extLst>
          </p:cNvPr>
          <p:cNvSpPr/>
          <p:nvPr/>
        </p:nvSpPr>
        <p:spPr>
          <a:xfrm>
            <a:off x="11125976" y="832032"/>
            <a:ext cx="567784" cy="923330"/>
          </a:xfrm>
          <a:prstGeom prst="rect">
            <a:avLst/>
          </a:prstGeom>
          <a:noFill/>
          <a:ln w="12700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668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Bagi Gereja Tuhan dan Amanat Agung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/>
              <a:t>Gereja Tuhan dalam penyelesaian Amanat Agung di era Pentakosta Ketiga – Harvest Now! – EveryONE 2033</a:t>
            </a:r>
          </a:p>
          <a:p>
            <a:r>
              <a:rPr lang="en-US" sz="3200"/>
              <a:t>Visi GBI Jemaat Induk Danau Bogor Raya dalam penuaian jiwa besar-besaran:</a:t>
            </a:r>
          </a:p>
          <a:p>
            <a:pPr lvl="1"/>
            <a:r>
              <a:rPr lang="en-US" sz="2800"/>
              <a:t>70 Cabang, 2500 COOL, 50.000 jemaat</a:t>
            </a:r>
          </a:p>
          <a:p>
            <a:pPr lvl="1"/>
            <a:r>
              <a:rPr lang="en-US" sz="2800"/>
              <a:t>Perintisan cabang-cabang baru dan pelipatgandaan COOL-COOL</a:t>
            </a:r>
            <a:endParaRPr lang="en-US" sz="3200"/>
          </a:p>
          <a:p>
            <a:r>
              <a:rPr lang="en-US" sz="3200"/>
              <a:t>Persiapan Ibadah Natal di seluruh Gereja Tuhan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1125976" y="832032"/>
            <a:ext cx="567784" cy="923330"/>
          </a:xfrm>
          <a:prstGeom prst="rect">
            <a:avLst/>
          </a:prstGeom>
          <a:noFill/>
          <a:ln w="12700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0036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Transformasi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/>
              <a:t>Transformasi terus menerus di berbagai bidang ekonomi, hukum, keamanan, sosial, dan budaya.</a:t>
            </a:r>
          </a:p>
          <a:p>
            <a:pPr lvl="1"/>
            <a:r>
              <a:rPr lang="en-US" sz="2800"/>
              <a:t>Dampak krisis global, baik peperangan maupun perubahan cuaca ekstrim</a:t>
            </a:r>
          </a:p>
          <a:p>
            <a:pPr lvl="1"/>
            <a:r>
              <a:rPr lang="en-US" sz="2800"/>
              <a:t>Hukum yang berkeadilan</a:t>
            </a:r>
          </a:p>
          <a:p>
            <a:pPr lvl="1"/>
            <a:r>
              <a:rPr lang="en-US" sz="2800"/>
              <a:t>Keamanan nasional dan stabilitas ekonomi</a:t>
            </a:r>
          </a:p>
          <a:p>
            <a:pPr lvl="1"/>
            <a:r>
              <a:rPr lang="en-US" sz="2800"/>
              <a:t>Toleransi dan kebudayaan yang maju</a:t>
            </a:r>
          </a:p>
          <a:p>
            <a:r>
              <a:rPr lang="en-US" sz="3200"/>
              <a:t>Visi Indonesia Emas 2045</a:t>
            </a:r>
          </a:p>
          <a:p>
            <a:pPr lvl="1"/>
            <a:r>
              <a:rPr lang="en-US" sz="2800"/>
              <a:t>Indonesia menjadi negara maju dan berpengaruh atas dunia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3CC446-58AB-94C6-C8BE-77A66CBE9D30}"/>
              </a:ext>
            </a:extLst>
          </p:cNvPr>
          <p:cNvSpPr/>
          <p:nvPr/>
        </p:nvSpPr>
        <p:spPr>
          <a:xfrm>
            <a:off x="11125976" y="832032"/>
            <a:ext cx="567784" cy="923330"/>
          </a:xfrm>
          <a:prstGeom prst="rect">
            <a:avLst/>
          </a:prstGeom>
          <a:noFill/>
          <a:ln w="12700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44819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CB277-DD1F-9C52-B1F8-FED2F829D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52505-84A7-2EBD-FE96-0284CBB42A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ts val="5000"/>
              </a:lnSpc>
            </a:pPr>
            <a:r>
              <a:rPr lang="en-US" sz="4400"/>
              <a:t>Doa Keliling dan Puasa Estafet Nusantara bagi Indonesia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CA3B92-C27D-A792-077D-9F9FF435E8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/>
              <a:t>3 Putaran Jawa Barat:</a:t>
            </a:r>
          </a:p>
          <a:p>
            <a:r>
              <a:rPr lang="en-US" sz="1800" b="1"/>
              <a:t>Jumat, 23 Agustus | Rabu, 09 Oktober | Senin, 25 November 2024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076379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1BD8E5-A18E-435C-B431-90A6B59F4B6F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16</TotalTime>
  <Words>230</Words>
  <Application>Microsoft Office PowerPoint</Application>
  <PresentationFormat>Widescreen</PresentationFormat>
  <Paragraphs>33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Berlin</vt:lpstr>
      <vt:lpstr>Doa Keliling dan Puasa Estafet Nusantara bagi Indonesia</vt:lpstr>
      <vt:lpstr>Bagi Bangsa Indonesia</vt:lpstr>
      <vt:lpstr>Bagi Gereja Tuhan dan Amanat Agung</vt:lpstr>
      <vt:lpstr>Transformasi Indonesia</vt:lpstr>
      <vt:lpstr>Doa Keliling dan Puasa Estafet Nusantara bagi Indonesia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Leo Cahyadi</dc:creator>
  <cp:lastModifiedBy>Leo Cahyadi</cp:lastModifiedBy>
  <cp:revision>1</cp:revision>
  <dcterms:created xsi:type="dcterms:W3CDTF">2024-10-08T06:33:14Z</dcterms:created>
  <dcterms:modified xsi:type="dcterms:W3CDTF">2024-10-08T06:50:09Z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