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71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42480-FB70-4C89-8E60-2A4D162A16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4C7C2F-B342-4031-95D9-CD69B43CD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28768-F20D-4506-AC7B-6C9F21388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F05F8-C01A-4E3F-ADB3-06EE577BD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A1EE0-2AED-49DC-94AD-6FEE30B4F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6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8D340-C179-4052-880F-68961E0B6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BE550-41E9-48A0-93E2-C24F65393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58355-B0CB-42F7-84D1-C95104D7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A0A85-20CB-4457-BEA2-1301E347D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17FB5-34B0-4BA6-92DE-40B580042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7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6FF449-FF4B-40BA-B3B6-7F3017859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90A9F-1A5F-4F32-8961-A9A35FFCC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DDFE7-E84B-4CD3-BCF8-4399D8D8F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D04AB-D9FA-416F-97E3-330435D72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FB06-827A-4841-87DB-0515D17E3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4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DC841-81F0-40C2-AF64-F66FC8052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16F92-AE94-4E80-9883-282A6E630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3782E-6B81-4E34-BE52-550B9F179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8D4BF-6061-4748-8B6D-9A1818C3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1F217-38FE-4AE2-91CE-A59D41D4C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7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156E1-1124-475A-9698-6A4E6737D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5257C-627F-467E-B8AF-F38E65FFF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940E0-FE07-4751-9517-512EBED5C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E0AE4-00FC-40A7-AE47-12BAB827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BA477-7431-4450-AAF5-D8272D597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0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A740C-DFE4-4E19-8C3B-C29E9CAB6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0BB59-2840-4984-BF8D-A53ACCA87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AF9EC-84E8-4EF1-895C-208486263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61586-1B61-4264-AD5B-DF8E457CF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4EFB1-F836-4656-9D08-DB6F69BE7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BD096-4A26-4B80-9CEE-A0D6F466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4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45D7-C9B2-489A-AE39-63B108D51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E1DC4-1C8A-4F4E-83C4-86A37A8DC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EDD4B-D759-43DA-B75C-17FFA5335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F946F-57EF-43B8-8F50-D58D8C195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A935AB-3E22-4F8A-8E40-618B8B75DE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A2AC32-9D09-4473-B28D-822408C29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6CAF13-E7D7-4D87-B3D6-468E4891E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A1049-5409-47F0-82EF-195CF8A5A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97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100B-E268-491F-BF0A-6961A571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19ECA-E1B2-4A45-885A-735165987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88CD7A-6D90-4B40-AD03-A58103FA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10AF5-5F92-4729-B547-8B40C38B8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3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5EDD76-00E9-4DD6-AAF6-5146CA799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EE62D9-C4A2-4C9C-BC5A-5737AB190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ED201-0CE8-45FB-9CAE-D8D3E665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1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9CBDA-4D28-430F-891C-12E142D19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C4486-9CED-48D3-A2F8-9CC4D6438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D6826-90EC-44D1-9A9A-1ABB4A6F6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86506-37B6-45F4-9686-1E077D77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63ADD-A180-4B31-859F-85A7DE26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8B3FB-C3E5-49AF-914B-0571EA54B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7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A6A4B-A92D-4769-AFAB-B32C536ED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F803A-CE66-45A6-9C0B-7CFBB87A38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83B9C-4B2A-4087-9831-1B1C272B0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C7E9B-CCB5-4712-A1D5-249B30B8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7596D-BF2F-4D9F-BEFF-E3758612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8AEE21-E81B-414D-BCD1-217BE98C4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51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6">
                <a:lumMod val="60000"/>
                <a:lumOff val="40000"/>
              </a:schemeClr>
            </a:gs>
            <a:gs pos="67000">
              <a:schemeClr val="accent4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110BFD-4101-4523-8358-484FD24DC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92BFD-F195-427A-B6C6-B5A580741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71E3B-AA29-48B8-9BF2-6B825F0FB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9455E-9E9C-42A7-ABCC-36B6A279FB1D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663E1-4FDD-4238-952B-F625ECC3F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48633-131D-4FEB-9303-6265FDAB6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0BBD1-C46B-4E7F-9381-B7F8F58F42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Bahnschrift SemiLight SemiConde" panose="020B0502040204020203" pitchFamily="34" charset="0"/>
              </a:rPr>
              <a:t>DOA KELILING ESTAFET NUSANTARA 2023-2024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083ED-A3A6-4964-BBF0-D9540E4A7C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504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9DF02-68E5-4CD6-80AE-424580481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D876E-ABBC-46D3-BA9F-D1D84CD41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Dihancurkan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laten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negeri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negeri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penyelenggaran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. - </a:t>
            </a:r>
            <a:r>
              <a:rPr lang="en-US" dirty="0" err="1"/>
              <a:t>Dihancurkan</a:t>
            </a:r>
            <a:r>
              <a:rPr lang="en-US" dirty="0"/>
              <a:t> spirit Haman (</a:t>
            </a:r>
            <a:r>
              <a:rPr lang="en-US" dirty="0" err="1"/>
              <a:t>permukatan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/ orang </a:t>
            </a:r>
            <a:r>
              <a:rPr lang="en-US" dirty="0" err="1"/>
              <a:t>percaya</a:t>
            </a:r>
            <a:r>
              <a:rPr lang="en-US" dirty="0"/>
              <a:t>), </a:t>
            </a:r>
            <a:r>
              <a:rPr lang="en-US" dirty="0" err="1"/>
              <a:t>bangkitnya</a:t>
            </a:r>
            <a:r>
              <a:rPr lang="en-US" dirty="0"/>
              <a:t> </a:t>
            </a:r>
            <a:r>
              <a:rPr lang="en-US" dirty="0" err="1"/>
              <a:t>Mordekhai</a:t>
            </a:r>
            <a:r>
              <a:rPr lang="en-US" dirty="0"/>
              <a:t> - </a:t>
            </a:r>
            <a:r>
              <a:rPr lang="en-US" dirty="0" err="1"/>
              <a:t>Mordekhai</a:t>
            </a:r>
            <a:r>
              <a:rPr lang="en-US" dirty="0"/>
              <a:t> dan Ester </a:t>
            </a:r>
          </a:p>
          <a:p>
            <a:r>
              <a:rPr lang="en-US" dirty="0"/>
              <a:t>Ester yang </a:t>
            </a:r>
            <a:r>
              <a:rPr lang="en-US" dirty="0" err="1"/>
              <a:t>menghancurkan</a:t>
            </a:r>
            <a:r>
              <a:rPr lang="en-US" dirty="0"/>
              <a:t> </a:t>
            </a:r>
            <a:r>
              <a:rPr lang="en-US" dirty="0" err="1"/>
              <a:t>siasat</a:t>
            </a:r>
            <a:r>
              <a:rPr lang="en-US" dirty="0"/>
              <a:t> Haman,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mendampingi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/>
              <a:t>TNI, </a:t>
            </a:r>
            <a:r>
              <a:rPr lang="en-US" dirty="0" err="1"/>
              <a:t>Polri</a:t>
            </a:r>
            <a:r>
              <a:rPr lang="en-US" dirty="0"/>
              <a:t> dan BIN,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dan </a:t>
            </a:r>
            <a:r>
              <a:rPr lang="en-US" dirty="0" err="1"/>
              <a:t>keutuhan</a:t>
            </a:r>
            <a:r>
              <a:rPr lang="en-US" dirty="0"/>
              <a:t> NKRI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terpecah</a:t>
            </a:r>
            <a:r>
              <a:rPr lang="en-US" dirty="0"/>
              <a:t> </a:t>
            </a:r>
            <a:r>
              <a:rPr lang="en-US" dirty="0" err="1"/>
              <a:t>belahdalam</a:t>
            </a:r>
            <a:r>
              <a:rPr lang="en-US" dirty="0"/>
              <a:t> </a:t>
            </a:r>
            <a:r>
              <a:rPr lang="en-US" dirty="0" err="1"/>
              <a:t>keberpihakan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695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F126-4B04-42C1-9DE5-5191D26E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3E30E-736E-4BD3-86B5-CEC06313B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Doakan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media </a:t>
            </a:r>
            <a:r>
              <a:rPr lang="en-US" dirty="0" err="1"/>
              <a:t>informasi</a:t>
            </a:r>
            <a:r>
              <a:rPr lang="en-US" dirty="0"/>
              <a:t> di </a:t>
            </a:r>
            <a:r>
              <a:rPr lang="en-US" dirty="0" err="1"/>
              <a:t>lawat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dan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hormat</a:t>
            </a:r>
            <a:r>
              <a:rPr lang="en-US" dirty="0"/>
              <a:t> </a:t>
            </a:r>
            <a:r>
              <a:rPr lang="en-US" dirty="0" err="1"/>
              <a:t>kemuliaan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dan </a:t>
            </a:r>
            <a:r>
              <a:rPr lang="en-US" dirty="0" err="1"/>
              <a:t>membongkar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salah,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, agar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dikampanyekan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yang </a:t>
            </a:r>
            <a:r>
              <a:rPr lang="en-US" dirty="0" err="1"/>
              <a:t>mempunyi</a:t>
            </a:r>
            <a:r>
              <a:rPr lang="en-US" dirty="0"/>
              <a:t> track record yang </a:t>
            </a:r>
            <a:r>
              <a:rPr lang="en-US" dirty="0" err="1"/>
              <a:t>baik</a:t>
            </a:r>
            <a:r>
              <a:rPr lang="en-US" dirty="0"/>
              <a:t>,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</a:t>
            </a:r>
            <a:r>
              <a:rPr lang="en-US" dirty="0" err="1"/>
              <a:t>rekam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dinikmati</a:t>
            </a:r>
            <a:r>
              <a:rPr lang="en-US" dirty="0"/>
              <a:t> oleh </a:t>
            </a:r>
            <a:r>
              <a:rPr lang="en-US" dirty="0" err="1"/>
              <a:t>rakyat</a:t>
            </a:r>
            <a:r>
              <a:rPr lang="en-US" dirty="0"/>
              <a:t> Indonesia (</a:t>
            </a:r>
            <a:r>
              <a:rPr lang="en-US" dirty="0" err="1"/>
              <a:t>dibongkar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manipulasi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jahat</a:t>
            </a:r>
            <a:r>
              <a:rPr lang="en-US" dirty="0"/>
              <a:t>, yang </a:t>
            </a:r>
            <a:r>
              <a:rPr lang="en-US" dirty="0" err="1"/>
              <a:t>menghasut</a:t>
            </a:r>
            <a:r>
              <a:rPr lang="en-US" dirty="0"/>
              <a:t>, </a:t>
            </a:r>
            <a:r>
              <a:rPr lang="en-US" dirty="0" err="1"/>
              <a:t>ditutup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link dan media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, yang </a:t>
            </a:r>
            <a:r>
              <a:rPr lang="en-US" dirty="0" err="1"/>
              <a:t>membalikkan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/ Black Campaign) </a:t>
            </a:r>
          </a:p>
          <a:p>
            <a:r>
              <a:rPr lang="en-US" sz="2000" dirty="0"/>
              <a:t>*Black Campaign </a:t>
            </a:r>
            <a:r>
              <a:rPr lang="en-US" sz="2000" dirty="0" err="1"/>
              <a:t>merupakan</a:t>
            </a:r>
            <a:r>
              <a:rPr lang="en-US" sz="2000" dirty="0"/>
              <a:t> model </a:t>
            </a:r>
            <a:r>
              <a:rPr lang="en-US" sz="2000" dirty="0" err="1"/>
              <a:t>kampanye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isu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gosip</a:t>
            </a:r>
            <a:r>
              <a:rPr lang="en-US" sz="2000" dirty="0"/>
              <a:t> yang </a:t>
            </a:r>
            <a:r>
              <a:rPr lang="en-US" sz="2000" dirty="0" err="1"/>
              <a:t>ditujukankepada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lawan</a:t>
            </a:r>
            <a:r>
              <a:rPr lang="en-US" sz="2000" dirty="0"/>
              <a:t>,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didukung</a:t>
            </a:r>
            <a:r>
              <a:rPr lang="en-US" sz="2000" dirty="0"/>
              <a:t> </a:t>
            </a:r>
            <a:r>
              <a:rPr lang="en-US" sz="2000" dirty="0" err="1"/>
              <a:t>fakta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bukti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r>
              <a:rPr lang="en-US" sz="2000" dirty="0"/>
              <a:t> (fitnah).</a:t>
            </a:r>
          </a:p>
        </p:txBody>
      </p:sp>
    </p:spTree>
    <p:extLst>
      <p:ext uri="{BB962C8B-B14F-4D97-AF65-F5344CB8AC3E}">
        <p14:creationId xmlns:p14="http://schemas.microsoft.com/office/powerpoint/2010/main" val="3350480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0D052-1104-4F46-899E-EC02B55A9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DACD2-ACAF-4EE0-9B59-EAA78B120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penyelenggaran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di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di </a:t>
            </a:r>
            <a:r>
              <a:rPr lang="en-US" dirty="0" err="1"/>
              <a:t>lawat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Nusantara Call – dan Indonesia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– </a:t>
            </a:r>
            <a:r>
              <a:rPr lang="en-US" dirty="0" err="1"/>
              <a:t>digoncangkan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ditanam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atmosfir</a:t>
            </a:r>
            <a:r>
              <a:rPr lang="en-US" dirty="0"/>
              <a:t> </a:t>
            </a:r>
            <a:r>
              <a:rPr lang="en-US" dirty="0" err="1"/>
              <a:t>dibebaskan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di </a:t>
            </a:r>
            <a:r>
              <a:rPr lang="en-US" dirty="0" err="1"/>
              <a:t>udara</a:t>
            </a:r>
            <a:r>
              <a:rPr lang="en-US" dirty="0"/>
              <a:t> dan </a:t>
            </a:r>
            <a:r>
              <a:rPr lang="en-US" dirty="0" err="1"/>
              <a:t>pemerintahannya</a:t>
            </a:r>
            <a:r>
              <a:rPr lang="en-US" dirty="0"/>
              <a:t>,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pada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dan </a:t>
            </a:r>
            <a:r>
              <a:rPr lang="en-US" dirty="0" err="1"/>
              <a:t>berdaulat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Indonesia,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khususnya</a:t>
            </a:r>
            <a:r>
              <a:rPr lang="en-US" dirty="0"/>
              <a:t>, </a:t>
            </a:r>
            <a:r>
              <a:rPr lang="en-US" dirty="0" err="1"/>
              <a:t>kerajaan</a:t>
            </a:r>
            <a:r>
              <a:rPr lang="en-US" dirty="0"/>
              <a:t>-Mu </a:t>
            </a:r>
            <a:r>
              <a:rPr lang="en-US" dirty="0" err="1"/>
              <a:t>datang</a:t>
            </a:r>
            <a:r>
              <a:rPr lang="en-US" dirty="0"/>
              <a:t> dan </a:t>
            </a:r>
            <a:r>
              <a:rPr lang="en-US" dirty="0" err="1"/>
              <a:t>kehendak</a:t>
            </a:r>
            <a:r>
              <a:rPr lang="en-US" dirty="0"/>
              <a:t>-Mu </a:t>
            </a:r>
            <a:r>
              <a:rPr lang="en-US" dirty="0" err="1"/>
              <a:t>jadi</a:t>
            </a:r>
            <a:r>
              <a:rPr lang="en-US" dirty="0"/>
              <a:t> Indonesia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di mana Allah </a:t>
            </a:r>
            <a:r>
              <a:rPr lang="en-US" dirty="0" err="1"/>
              <a:t>memerintah</a:t>
            </a:r>
            <a:r>
              <a:rPr lang="en-US" dirty="0"/>
              <a:t> dan </a:t>
            </a:r>
            <a:r>
              <a:rPr lang="en-US" dirty="0" err="1"/>
              <a:t>kehendak</a:t>
            </a:r>
            <a:r>
              <a:rPr lang="en-US" dirty="0"/>
              <a:t>-Nya </a:t>
            </a:r>
            <a:r>
              <a:rPr lang="en-US" dirty="0" err="1"/>
              <a:t>dituruti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Indonesia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kemuliaan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air yang </a:t>
            </a:r>
            <a:r>
              <a:rPr lang="en-US" dirty="0" err="1"/>
              <a:t>menutupi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</a:p>
          <a:p>
            <a:r>
              <a:rPr lang="en-US" sz="2200" dirty="0"/>
              <a:t>(</a:t>
            </a:r>
            <a:r>
              <a:rPr lang="en-US" sz="2200" dirty="0" err="1"/>
              <a:t>Hab</a:t>
            </a:r>
            <a:r>
              <a:rPr lang="en-US" sz="2200" dirty="0"/>
              <a:t> 2:14 </a:t>
            </a:r>
            <a:r>
              <a:rPr lang="en-US" sz="2200" dirty="0" err="1"/>
              <a:t>Sebab</a:t>
            </a:r>
            <a:r>
              <a:rPr lang="en-US" sz="2200" dirty="0"/>
              <a:t> </a:t>
            </a:r>
            <a:r>
              <a:rPr lang="en-US" sz="2200" dirty="0" err="1"/>
              <a:t>bumi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penuh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pengetahuan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kemuliaan</a:t>
            </a:r>
            <a:r>
              <a:rPr lang="en-US" sz="2200" dirty="0"/>
              <a:t> </a:t>
            </a:r>
            <a:r>
              <a:rPr lang="en-US" sz="2200" dirty="0" err="1"/>
              <a:t>Tuhan</a:t>
            </a:r>
            <a:r>
              <a:rPr lang="en-US" sz="2200" dirty="0"/>
              <a:t>, </a:t>
            </a:r>
            <a:r>
              <a:rPr lang="en-US" sz="2200" dirty="0" err="1"/>
              <a:t>seperti</a:t>
            </a:r>
            <a:r>
              <a:rPr lang="en-US" sz="2200" dirty="0"/>
              <a:t> air yang </a:t>
            </a:r>
            <a:r>
              <a:rPr lang="en-US" sz="2200" dirty="0" err="1"/>
              <a:t>menutupi</a:t>
            </a:r>
            <a:r>
              <a:rPr lang="en-US" sz="2200" dirty="0"/>
              <a:t> </a:t>
            </a:r>
            <a:r>
              <a:rPr lang="en-US" sz="2200" dirty="0" err="1"/>
              <a:t>dasar</a:t>
            </a:r>
            <a:r>
              <a:rPr lang="en-US" sz="2200" dirty="0"/>
              <a:t> </a:t>
            </a:r>
            <a:r>
              <a:rPr lang="en-US" sz="2200" dirty="0" err="1"/>
              <a:t>laut</a:t>
            </a:r>
            <a:r>
              <a:rPr lang="en-US" sz="2200" dirty="0"/>
              <a:t>.) </a:t>
            </a:r>
          </a:p>
        </p:txBody>
      </p:sp>
    </p:spTree>
    <p:extLst>
      <p:ext uri="{BB962C8B-B14F-4D97-AF65-F5344CB8AC3E}">
        <p14:creationId xmlns:p14="http://schemas.microsoft.com/office/powerpoint/2010/main" val="2781855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7EE75-D489-429B-89A6-68E9680D4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B751D-F399-4A5C-83A3-176A083FC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Doakan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(DPR)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Daerah (DPD) </a:t>
            </a:r>
          </a:p>
          <a:p>
            <a:r>
              <a:rPr lang="en-US" dirty="0" err="1"/>
              <a:t>Presiden</a:t>
            </a:r>
            <a:r>
              <a:rPr lang="en-US" dirty="0"/>
              <a:t> dan Wakil </a:t>
            </a:r>
            <a:r>
              <a:rPr lang="en-US" dirty="0" err="1"/>
              <a:t>Presiden</a:t>
            </a:r>
            <a:r>
              <a:rPr lang="en-US" dirty="0"/>
              <a:t>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Rakyat Daerah (DPRD) </a:t>
            </a:r>
            <a:r>
              <a:rPr lang="en-US" dirty="0" err="1"/>
              <a:t>Provinsi</a:t>
            </a:r>
            <a:r>
              <a:rPr lang="en-US" dirty="0"/>
              <a:t>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Rakyat Daerah (DPRD)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83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B8D6F-DDE8-45F0-A6D4-EFBD7E10B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ECC33-27BF-431B-9EF2-CCC476FB6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Doakan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/>
              <a:t>3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wewenangnya</a:t>
            </a:r>
            <a:r>
              <a:rPr lang="en-US" dirty="0"/>
              <a:t>) </a:t>
            </a:r>
          </a:p>
          <a:p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(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) </a:t>
            </a:r>
          </a:p>
          <a:p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(KPU, BAWASLU DAN DKPP) - KPU (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) - BAWASLU (Badan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) - DKPP (Dewan </a:t>
            </a:r>
            <a:r>
              <a:rPr lang="en-US" dirty="0" err="1"/>
              <a:t>Kehormatan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) </a:t>
            </a:r>
          </a:p>
          <a:p>
            <a:r>
              <a:rPr lang="en-US" dirty="0" err="1"/>
              <a:t>Pemilih</a:t>
            </a:r>
            <a:r>
              <a:rPr lang="en-US" dirty="0"/>
              <a:t> (</a:t>
            </a:r>
            <a:r>
              <a:rPr lang="en-US" dirty="0" err="1"/>
              <a:t>warga</a:t>
            </a:r>
            <a:r>
              <a:rPr lang="en-US" dirty="0"/>
              <a:t> negara Indonesia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)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golput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791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EFCC-85F5-45A6-B372-67BB1A9AD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69D90-1AAD-44EE-9F06-64A56301D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Doakan</a:t>
            </a:r>
            <a:r>
              <a:rPr lang="en-US" dirty="0"/>
              <a:t> :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pPr marL="0" indent="0">
              <a:buNone/>
            </a:pPr>
            <a:r>
              <a:rPr lang="en-US" i="1" dirty="0" err="1"/>
              <a:t>Partai</a:t>
            </a:r>
            <a:r>
              <a:rPr lang="en-US" i="1" dirty="0"/>
              <a:t> Nasional dan no </a:t>
            </a:r>
            <a:r>
              <a:rPr lang="en-US" i="1" dirty="0" err="1"/>
              <a:t>urut</a:t>
            </a:r>
            <a:r>
              <a:rPr lang="en-US" i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Kebangkitan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Gerakan Indonesia Raya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Indonesia </a:t>
            </a:r>
            <a:r>
              <a:rPr lang="en-US" dirty="0" err="1"/>
              <a:t>Perjuangan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Golkar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Nasdem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Rakyat Indonesia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Sejahtera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Kebangkitan</a:t>
            </a:r>
            <a:r>
              <a:rPr lang="en-US" dirty="0"/>
              <a:t> Nusantara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Nurani Rakyat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Garda </a:t>
            </a:r>
            <a:r>
              <a:rPr lang="en-US" dirty="0" err="1"/>
              <a:t>Perubahan</a:t>
            </a:r>
            <a:r>
              <a:rPr lang="en-US" dirty="0"/>
              <a:t> Indonesia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Nasional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Bintang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Demokrat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Solidaritas</a:t>
            </a:r>
            <a:r>
              <a:rPr lang="en-US" dirty="0"/>
              <a:t> Indonesia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Perindo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Pembangunan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Ummat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894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FDB2B-EC2C-4517-BEB9-6ECFE702F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F30A6-B662-48BC-BF54-38C6B6E8E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err="1"/>
              <a:t>Partai</a:t>
            </a:r>
            <a:r>
              <a:rPr lang="en-US" i="1" dirty="0"/>
              <a:t> </a:t>
            </a:r>
            <a:r>
              <a:rPr lang="en-US" i="1" dirty="0" err="1"/>
              <a:t>lokal</a:t>
            </a:r>
            <a:r>
              <a:rPr lang="en-US" i="1" dirty="0"/>
              <a:t> &amp; no </a:t>
            </a:r>
            <a:r>
              <a:rPr lang="en-US" i="1" dirty="0" err="1"/>
              <a:t>urut</a:t>
            </a:r>
            <a:r>
              <a:rPr lang="en-US" i="1" dirty="0"/>
              <a:t>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Nangroe</a:t>
            </a:r>
            <a:r>
              <a:rPr lang="en-US" dirty="0"/>
              <a:t> Aceh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Atjeh</a:t>
            </a:r>
            <a:r>
              <a:rPr lang="en-US" dirty="0"/>
              <a:t> </a:t>
            </a:r>
            <a:r>
              <a:rPr lang="en-US" dirty="0" err="1"/>
              <a:t>Beusaboh</a:t>
            </a:r>
            <a:r>
              <a:rPr lang="en-US" dirty="0"/>
              <a:t> </a:t>
            </a:r>
            <a:r>
              <a:rPr lang="en-US" dirty="0" err="1"/>
              <a:t>Tha'at</a:t>
            </a:r>
            <a:r>
              <a:rPr lang="en-US" dirty="0"/>
              <a:t> Dan </a:t>
            </a:r>
            <a:r>
              <a:rPr lang="en-US" dirty="0" err="1"/>
              <a:t>Taqwa</a:t>
            </a:r>
            <a:r>
              <a:rPr lang="en-US" dirty="0"/>
              <a:t>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Darul</a:t>
            </a:r>
            <a:r>
              <a:rPr lang="en-US" dirty="0"/>
              <a:t> Aceh </a:t>
            </a:r>
          </a:p>
          <a:p>
            <a:r>
              <a:rPr lang="en-US" dirty="0" err="1"/>
              <a:t>Partai</a:t>
            </a:r>
            <a:r>
              <a:rPr lang="en-US" dirty="0"/>
              <a:t> Aceh </a:t>
            </a:r>
          </a:p>
          <a:p>
            <a:r>
              <a:rPr lang="en-US" dirty="0" err="1"/>
              <a:t>Partai</a:t>
            </a:r>
            <a:r>
              <a:rPr lang="en-US" dirty="0"/>
              <a:t> Adil Sejahtera Aceh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Soliditas</a:t>
            </a:r>
            <a:r>
              <a:rPr lang="en-US" dirty="0"/>
              <a:t> Independent Rakyat Aceh </a:t>
            </a:r>
          </a:p>
        </p:txBody>
      </p:sp>
    </p:spTree>
    <p:extLst>
      <p:ext uri="{BB962C8B-B14F-4D97-AF65-F5344CB8AC3E}">
        <p14:creationId xmlns:p14="http://schemas.microsoft.com/office/powerpoint/2010/main" val="856654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72774-E603-4A00-98E5-4E3709A0F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0EB2-1E0A-45BD-A217-0E1608160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Doakan</a:t>
            </a:r>
            <a:r>
              <a:rPr lang="en-US" dirty="0"/>
              <a:t> : </a:t>
            </a:r>
            <a:r>
              <a:rPr lang="en-US" dirty="0" err="1"/>
              <a:t>peranan</a:t>
            </a:r>
            <a:r>
              <a:rPr lang="en-US" dirty="0"/>
              <a:t> : TNI, </a:t>
            </a:r>
            <a:r>
              <a:rPr lang="en-US" dirty="0" err="1"/>
              <a:t>Polri</a:t>
            </a:r>
            <a:r>
              <a:rPr lang="en-US" dirty="0"/>
              <a:t> dan BIN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 err="1"/>
              <a:t>Doakan</a:t>
            </a:r>
            <a:r>
              <a:rPr lang="en-US" dirty="0"/>
              <a:t> : </a:t>
            </a:r>
            <a:r>
              <a:rPr lang="en-US" dirty="0" err="1"/>
              <a:t>distribusi</a:t>
            </a:r>
            <a:r>
              <a:rPr lang="en-US" dirty="0"/>
              <a:t> -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dan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"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. 1)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dan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penghitungan</a:t>
            </a:r>
            <a:r>
              <a:rPr lang="en-US" dirty="0"/>
              <a:t> dan </a:t>
            </a:r>
            <a:r>
              <a:rPr lang="en-US" dirty="0" err="1"/>
              <a:t>rekapitulasi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mengadministrasikan</a:t>
            </a:r>
            <a:r>
              <a:rPr lang="en-US" dirty="0"/>
              <a:t> proses </a:t>
            </a:r>
            <a:r>
              <a:rPr lang="en-US" dirty="0" err="1"/>
              <a:t>pemilu</a:t>
            </a:r>
            <a:r>
              <a:rPr lang="en-US" dirty="0"/>
              <a:t>. 2)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bilik</a:t>
            </a:r>
            <a:r>
              <a:rPr lang="en-US" dirty="0"/>
              <a:t>, </a:t>
            </a:r>
            <a:r>
              <a:rPr lang="en-US" dirty="0" err="1"/>
              <a:t>tinta</a:t>
            </a:r>
            <a:r>
              <a:rPr lang="en-US" dirty="0"/>
              <a:t> dan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coblos</a:t>
            </a:r>
            <a:r>
              <a:rPr lang="en-US" dirty="0"/>
              <a:t>," </a:t>
            </a:r>
          </a:p>
          <a:p>
            <a:r>
              <a:rPr lang="en-US" dirty="0" err="1"/>
              <a:t>Doakan</a:t>
            </a:r>
            <a:r>
              <a:rPr lang="en-US" dirty="0"/>
              <a:t> : agar masa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KPU</a:t>
            </a:r>
          </a:p>
        </p:txBody>
      </p:sp>
    </p:spTree>
    <p:extLst>
      <p:ext uri="{BB962C8B-B14F-4D97-AF65-F5344CB8AC3E}">
        <p14:creationId xmlns:p14="http://schemas.microsoft.com/office/powerpoint/2010/main" val="1718639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A2DF-AC6C-4DCE-A8E3-9C89CCB47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19CCE1F-9C94-420D-9BF5-FC3E6BCF53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" y="537209"/>
            <a:ext cx="10117104" cy="5690871"/>
          </a:xfrm>
        </p:spPr>
      </p:pic>
    </p:spTree>
    <p:extLst>
      <p:ext uri="{BB962C8B-B14F-4D97-AF65-F5344CB8AC3E}">
        <p14:creationId xmlns:p14="http://schemas.microsoft.com/office/powerpoint/2010/main" val="1280459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FACE9-DF6B-42D2-8A4D-B5F94EEF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6E774-886C-44A0-9B11-D3E2BB371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3000" dirty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Nanggroe Aceh Darussalam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Banda Aceh)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R4, R20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28/10/23;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14/12/23;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Sumatera Utara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Medan)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R1E, R3, R4, R8, R10, R12, R18, R20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30/10/23;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15/12/23;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dirty="0">
                <a:solidFill>
                  <a:srgbClr val="000000"/>
                </a:solidFill>
                <a:latin typeface="Calibri" panose="020F0502020204030204" pitchFamily="34" charset="0"/>
              </a:rPr>
              <a:t>3.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Sumatera Selatan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Palembang) 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R3, R13, R15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31/10/23;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16/12/23;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dirty="0">
                <a:solidFill>
                  <a:srgbClr val="000000"/>
                </a:solidFill>
                <a:latin typeface="Calibri" panose="020F0502020204030204" pitchFamily="34" charset="0"/>
              </a:rPr>
              <a:t>4.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Sumatera Barat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Padang) 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R19, R20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1/11/23;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18/12/23;</a:t>
            </a:r>
            <a:r>
              <a:rPr lang="pt-BR" sz="43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69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BACF0-8F44-4530-A23B-0E714A17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TUJUAN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07DB6-9CD7-4B84-ACA5-B71E615AC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lain"/>
            </a:pPr>
            <a:r>
              <a:rPr lang="en-US" dirty="0" err="1"/>
              <a:t>Merobohkan</a:t>
            </a:r>
            <a:r>
              <a:rPr lang="en-US" dirty="0"/>
              <a:t> </a:t>
            </a:r>
            <a:r>
              <a:rPr lang="en-US" dirty="0" err="1"/>
              <a:t>benteng</a:t>
            </a:r>
            <a:r>
              <a:rPr lang="en-US" dirty="0"/>
              <a:t> agama - agama dan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Okultisme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Indonesia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penjuru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. (</a:t>
            </a:r>
            <a:r>
              <a:rPr lang="en-US" dirty="0" err="1"/>
              <a:t>Yosua</a:t>
            </a:r>
            <a:r>
              <a:rPr lang="en-US" dirty="0"/>
              <a:t> </a:t>
            </a:r>
            <a:r>
              <a:rPr lang="en-US" dirty="0" err="1"/>
              <a:t>mengelilingi</a:t>
            </a:r>
            <a:r>
              <a:rPr lang="en-US" dirty="0"/>
              <a:t> </a:t>
            </a:r>
            <a:r>
              <a:rPr lang="en-US" dirty="0" err="1"/>
              <a:t>tembok</a:t>
            </a:r>
            <a:r>
              <a:rPr lang="en-US" dirty="0"/>
              <a:t> </a:t>
            </a:r>
            <a:r>
              <a:rPr lang="en-US" dirty="0" err="1"/>
              <a:t>Yerikho</a:t>
            </a:r>
            <a:r>
              <a:rPr lang="en-US" dirty="0"/>
              <a:t>, </a:t>
            </a:r>
            <a:r>
              <a:rPr lang="en-US" dirty="0" err="1"/>
              <a:t>Yosua</a:t>
            </a:r>
            <a:r>
              <a:rPr lang="en-US" dirty="0"/>
              <a:t> 6)</a:t>
            </a:r>
          </a:p>
          <a:p>
            <a:pPr marL="514350" indent="-514350">
              <a:buAutoNum type="arabicPlain"/>
            </a:pPr>
            <a:r>
              <a:rPr lang="en-US" dirty="0" err="1"/>
              <a:t>Menghancurkan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musuh</a:t>
            </a:r>
            <a:r>
              <a:rPr lang="en-US" dirty="0"/>
              <a:t> dan orang </a:t>
            </a:r>
            <a:r>
              <a:rPr lang="en-US" dirty="0" err="1"/>
              <a:t>kuat</a:t>
            </a:r>
            <a:r>
              <a:rPr lang="en-US" dirty="0"/>
              <a:t> di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, </a:t>
            </a:r>
            <a:r>
              <a:rPr lang="en-US" dirty="0" err="1"/>
              <a:t>Pujian</a:t>
            </a:r>
            <a:r>
              <a:rPr lang="en-US" dirty="0"/>
              <a:t> dan </a:t>
            </a:r>
            <a:r>
              <a:rPr lang="en-US" dirty="0" err="1"/>
              <a:t>Penyembahan</a:t>
            </a:r>
            <a:r>
              <a:rPr lang="en-US" dirty="0"/>
              <a:t> (</a:t>
            </a:r>
            <a:r>
              <a:rPr lang="en-US" dirty="0" err="1"/>
              <a:t>Yosafat</a:t>
            </a:r>
            <a:r>
              <a:rPr lang="en-US" dirty="0"/>
              <a:t>) 2 </a:t>
            </a:r>
            <a:r>
              <a:rPr lang="en-US" dirty="0" err="1"/>
              <a:t>Tawarikh</a:t>
            </a:r>
            <a:r>
              <a:rPr lang="en-US" dirty="0"/>
              <a:t> 20:20-23</a:t>
            </a:r>
          </a:p>
          <a:p>
            <a:pPr marL="514350" indent="-514350">
              <a:buAutoNum type="arabicPlain"/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tembok</a:t>
            </a:r>
            <a:r>
              <a:rPr lang="en-US" dirty="0"/>
              <a:t> 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 dan </a:t>
            </a:r>
            <a:r>
              <a:rPr lang="en-US" dirty="0" err="1"/>
              <a:t>umat</a:t>
            </a:r>
            <a:r>
              <a:rPr lang="en-US" dirty="0"/>
              <a:t>-Nya. juga agar Indonesia dan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dilindungi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 (</a:t>
            </a:r>
            <a:r>
              <a:rPr lang="en-US" dirty="0" err="1"/>
              <a:t>Nehemia</a:t>
            </a:r>
            <a:r>
              <a:rPr lang="en-US" dirty="0"/>
              <a:t>)</a:t>
            </a:r>
          </a:p>
          <a:p>
            <a:pPr marL="514350" indent="-514350">
              <a:buAutoNum type="arabicPlain"/>
            </a:pPr>
            <a:r>
              <a:rPr lang="en-US" dirty="0" err="1"/>
              <a:t>Merebut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berkat</a:t>
            </a:r>
            <a:r>
              <a:rPr lang="en-US" dirty="0"/>
              <a:t> 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 di Indonesia yang </a:t>
            </a:r>
            <a:r>
              <a:rPr lang="en-US" dirty="0" err="1"/>
              <a:t>masih</a:t>
            </a:r>
            <a:r>
              <a:rPr lang="en-US" dirty="0"/>
              <a:t> di </a:t>
            </a:r>
            <a:r>
              <a:rPr lang="en-US" dirty="0" err="1"/>
              <a:t>kuasai</a:t>
            </a:r>
            <a:r>
              <a:rPr lang="en-US" dirty="0"/>
              <a:t> </a:t>
            </a:r>
            <a:r>
              <a:rPr lang="en-US" dirty="0" err="1"/>
              <a:t>musuh</a:t>
            </a:r>
            <a:r>
              <a:rPr lang="en-US" dirty="0"/>
              <a:t> dan orang </a:t>
            </a:r>
            <a:r>
              <a:rPr lang="en-US" dirty="0" err="1"/>
              <a:t>fasik</a:t>
            </a:r>
            <a:r>
              <a:rPr lang="en-US" dirty="0"/>
              <a:t>.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pemindahan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. (</a:t>
            </a:r>
            <a:r>
              <a:rPr lang="en-US" dirty="0" err="1"/>
              <a:t>Yosua</a:t>
            </a:r>
            <a:r>
              <a:rPr lang="en-US" dirty="0"/>
              <a:t> 21:43-54)</a:t>
            </a:r>
          </a:p>
        </p:txBody>
      </p:sp>
    </p:spTree>
    <p:extLst>
      <p:ext uri="{BB962C8B-B14F-4D97-AF65-F5344CB8AC3E}">
        <p14:creationId xmlns:p14="http://schemas.microsoft.com/office/powerpoint/2010/main" val="3340998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56132-2D63-49B3-96E5-AA53FE802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A0B40-335E-45F4-88B5-C463ACF4A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5. 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Bengkulu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Bengkulu) 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R13</a:t>
            </a:r>
            <a:r>
              <a:rPr lang="fi-FI" sz="3600" dirty="0"/>
              <a:t> </a:t>
            </a:r>
          </a:p>
          <a:p>
            <a:pPr marL="0" indent="0">
              <a:buNone/>
            </a:pP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20/2/23;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11/4/23;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13/6/23;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31/7/23;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16/9/23;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2/11/23;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19/12/23;</a:t>
            </a:r>
            <a:r>
              <a:rPr lang="fi-FI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Riau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Pekanbaru)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R3, R4, R11, R12, R15, 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20/12/23;</a:t>
            </a:r>
            <a:r>
              <a:rPr lang="pt-BR" sz="3600" dirty="0"/>
              <a:t> </a:t>
            </a:r>
            <a:endParaRPr lang="fi-FI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Kepulauan Riau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Tanjung Pinang)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R1i, R4, R10,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21/12/23;</a:t>
            </a:r>
            <a:r>
              <a:rPr lang="pt-BR" sz="3600" dirty="0"/>
              <a:t> </a:t>
            </a:r>
            <a:endParaRPr lang="fi-FI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Jambi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Jambi)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R1B, R14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22/12/23;</a:t>
            </a:r>
            <a:r>
              <a:rPr lang="pt-BR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47676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7DF62-4C4D-4CBC-90A7-2FE0A0749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AA21-82CF-4EAA-B5CE-D3C2194A3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9. </a:t>
            </a:r>
            <a:r>
              <a:rPr lang="sv-SE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Lampung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Bandar Lampung) 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R17</a:t>
            </a:r>
            <a:r>
              <a:rPr lang="sv-SE" sz="3600" dirty="0"/>
              <a:t> </a:t>
            </a:r>
          </a:p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25/2/23;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15/4/23;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17/6/23;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4/8/23;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21/9/23;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8/11/23;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8/1/24;</a:t>
            </a:r>
            <a:r>
              <a:rPr lang="sv-SE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Bangka Belitung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Pangkal Pinang)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R1H, R15,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9/1/24;</a:t>
            </a:r>
            <a:r>
              <a:rPr lang="pt-BR" sz="3600" dirty="0"/>
              <a:t> </a:t>
            </a:r>
            <a:endParaRPr lang="sv-SE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Barat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Pontianak)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R1G, R1i, R3, R8, R18,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10/1/24;</a:t>
            </a:r>
            <a:r>
              <a:rPr lang="pt-BR" sz="3600" dirty="0"/>
              <a:t> </a:t>
            </a:r>
            <a:endParaRPr lang="sv-SE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Timur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Samarinda)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R1H, R8, R18, 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11/1/24;</a:t>
            </a:r>
            <a:r>
              <a:rPr lang="pt-BR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2849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6EEF-1E52-4470-BAEF-D81B8B1A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ABA8-41F7-4338-B417-AB2E29A57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Selatan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Banjarbaru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R20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12/1/24;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Tengah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Palangkaraya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R2, R8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15. </a:t>
            </a:r>
            <a:r>
              <a:rPr lang="sv-SE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Utara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Tanjung Selor)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R18</a:t>
            </a:r>
            <a:r>
              <a:rPr lang="sv-SE" sz="3600" dirty="0"/>
              <a:t> </a:t>
            </a:r>
          </a:p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6/3/23;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8/5/23;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24/6/23;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12/8/23;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29/9/23;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15/11/23;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15/1/24;</a:t>
            </a:r>
            <a:r>
              <a:rPr lang="sv-SE" sz="3600" dirty="0"/>
              <a:t> </a:t>
            </a:r>
            <a:endParaRPr lang="en-US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Banten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Serang)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R1A, R1B, R1E, R1H, CK5, R3, CK7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16/1/24;</a:t>
            </a:r>
            <a:r>
              <a:rPr lang="pt-BR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1379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9D3DE-FEBC-417F-95E4-A48695546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D6E32-70FE-4EDB-95AD-D7A11AA66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DKI Jakarta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Jakarta) 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JIS, SENCY, 1A-i, CK3-10, R50-53, R70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17/1/24;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Jawa Barat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Bandung)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R1A, R1G, R1H, CK5, CK8, R2, R5, R7, R8, R9, R18, CK10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18/1/24;</a:t>
            </a:r>
            <a:r>
              <a:rPr lang="pt-BR" sz="3600" dirty="0"/>
              <a:t> </a:t>
            </a:r>
            <a:endParaRPr lang="en-US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Jawa Tengah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Semarang)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R1B, R1H, R2, R3, R9, R18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19/1/24;</a:t>
            </a:r>
            <a:r>
              <a:rPr lang="pt-BR" sz="3600" dirty="0"/>
              <a:t> </a:t>
            </a:r>
            <a:endParaRPr lang="en-US" sz="3600" dirty="0"/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Daerah Istimewa Yogyakarta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Yogyakarta) 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R1B, R1F, R2, R3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20/1/24;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3481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EB27F-565D-407D-8274-45A22FE0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03BCD-38B1-4CF3-8213-48AB0185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Jawa Timur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Surabaya)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R3, R8, R2,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4/7/23;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22/1/24;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Bali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Denpasar)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R1i, R5, R12, R20, 1G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5/7/23;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23/1/24;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Nusa Tenggara Timur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Kupang)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6/7/23;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24/1/24;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Nusa Tenggara Barat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Mataram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25/1/24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;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52849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A6D7C-A24A-410F-8426-575B4BEE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29673-4990-4A7A-A30F-8F17CEB8C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Gorontalo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Gorontalo)</a:t>
            </a:r>
            <a:r>
              <a:rPr lang="en-US" sz="24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20/5/23;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25/8/23;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27/11/23;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26/1/24;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Barat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Mamuju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R20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22/5/23;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26/8/23;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28/11/23;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27/1/24;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Tengah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Palu)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R1F, R2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20/3/23;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23/5/23;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11/7/23;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28/8/23;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14/10/23;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29/11/23;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29/1/24;</a:t>
            </a:r>
            <a:r>
              <a:rPr lang="pt-BR" sz="24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Utara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Manado)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R1G, CK8, R2, R3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21/3/23;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24/5/23;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12/7/23;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29/8/23;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16/10/23;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30/11/23;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30/1/24;</a:t>
            </a:r>
            <a:r>
              <a:rPr lang="pt-BR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54104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FDEE-93F0-4150-BB43-E8452D89F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98B34-EB18-4B8A-AD08-15407C6C2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29. </a:t>
            </a:r>
            <a:r>
              <a:rPr lang="en-US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Tenggara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Kendari)</a:t>
            </a:r>
            <a:r>
              <a:rPr lang="en-US" sz="3900" dirty="0"/>
              <a:t> </a:t>
            </a:r>
            <a:r>
              <a:rPr lang="en-US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3900" dirty="0"/>
              <a:t> </a:t>
            </a:r>
            <a:r>
              <a:rPr lang="en-US" sz="2600" dirty="0" err="1"/>
              <a:t>dicover</a:t>
            </a:r>
            <a:r>
              <a:rPr lang="en-US" sz="2600" dirty="0"/>
              <a:t> oleh </a:t>
            </a:r>
            <a:r>
              <a:rPr lang="en-US" sz="2600" dirty="0" err="1"/>
              <a:t>gereja</a:t>
            </a:r>
            <a:r>
              <a:rPr lang="en-US" sz="2600" dirty="0"/>
              <a:t> </a:t>
            </a:r>
            <a:r>
              <a:rPr lang="en-US" sz="2600" dirty="0" err="1"/>
              <a:t>Interdenominasi</a:t>
            </a:r>
            <a:endParaRPr lang="en-US" sz="2600" dirty="0"/>
          </a:p>
          <a:p>
            <a:pPr marL="0" indent="0">
              <a:buNone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23/3/23;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25/5/23;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13/7/23;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30/8/23;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17/10/23;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1/12/23;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31/1/24;</a:t>
            </a:r>
            <a:r>
              <a:rPr lang="en-US" sz="3900" dirty="0"/>
              <a:t> </a:t>
            </a:r>
          </a:p>
          <a:p>
            <a:pPr marL="0" indent="0">
              <a:buNone/>
            </a:pP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30. </a:t>
            </a:r>
            <a:r>
              <a:rPr lang="pt-BR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Selatan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Makassar)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R1F, R2, R3, R15</a:t>
            </a:r>
            <a:r>
              <a:rPr lang="pt-BR" sz="3900" dirty="0"/>
              <a:t> </a:t>
            </a:r>
          </a:p>
          <a:p>
            <a:pPr marL="0" indent="0">
              <a:buNone/>
            </a:pP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24/3/23;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26/5/23;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14/7/23;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31/8/23;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18/10/23;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4/12/23;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1/2/24;</a:t>
            </a:r>
            <a:r>
              <a:rPr lang="pt-BR" sz="3900" dirty="0"/>
              <a:t> </a:t>
            </a:r>
            <a:endParaRPr lang="en-US" sz="3900" dirty="0"/>
          </a:p>
          <a:p>
            <a:pPr marL="0" indent="0">
              <a:buNone/>
            </a:pP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31. </a:t>
            </a:r>
            <a:r>
              <a:rPr lang="sv-SE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Maluku Utara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Sofifi)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 ada (di Back Up oleh Gereja2 interdenominasi)</a:t>
            </a:r>
            <a:r>
              <a:rPr lang="sv-SE" sz="3900" dirty="0"/>
              <a:t> </a:t>
            </a:r>
          </a:p>
          <a:p>
            <a:pPr marL="0" indent="0">
              <a:buNone/>
            </a:pP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25/3/23;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27/5/23;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15/7/23;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1/9/23;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19/10/23;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5/12/23;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2/2/24;</a:t>
            </a:r>
            <a:r>
              <a:rPr lang="sv-SE" sz="3900" dirty="0"/>
              <a:t> </a:t>
            </a:r>
            <a:endParaRPr lang="en-US" sz="3900" dirty="0"/>
          </a:p>
          <a:p>
            <a:pPr marL="0" indent="0">
              <a:buNone/>
            </a:pP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32. </a:t>
            </a:r>
            <a:r>
              <a:rPr lang="fi-FI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Maluku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Ambon) 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CK9</a:t>
            </a:r>
            <a:r>
              <a:rPr lang="fi-FI" sz="3900" dirty="0"/>
              <a:t> </a:t>
            </a:r>
          </a:p>
          <a:p>
            <a:pPr marL="0" indent="0">
              <a:buNone/>
            </a:pP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27/3/23;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29/5/23;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17/7/23;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4/9/23;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20/10/23;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6/12/23;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3/2/24;</a:t>
            </a:r>
            <a:r>
              <a:rPr lang="fi-FI" sz="3900" dirty="0"/>
              <a:t> </a:t>
            </a:r>
            <a:endParaRPr lang="en-US" sz="3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191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8480-196A-4DF8-A921-71C18F256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9BF8E-46B7-4776-8BFC-5802BD826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33.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Barat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Manokwari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30/5/23;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5/9/23;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7/12/23;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5/2/24;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34.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Jayapura)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R8, R20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29/3/23;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31/5/23;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20/7/23;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6/9/23;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23/10/23;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8/12/23;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6/2/24;</a:t>
            </a:r>
            <a:r>
              <a:rPr lang="pt-BR" sz="24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35.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Tengah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Nabire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2/6/23;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7/9/23;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9/12/23;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7/2/24;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36.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Pegunungan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Jayawijaya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5/6/23;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8/9/23;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11/12/23;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8/2/24;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9765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9ADE8-B09D-4472-A56B-4344859A7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D91C3-65E8-4F61-9E69-FB6DF691B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37.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Selatan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Merauke)</a:t>
            </a:r>
            <a:r>
              <a:rPr lang="en-US" sz="36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3/4/23;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12/12/23;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9/2/24;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38.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Barat 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Daya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Sorong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4/4/23;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13/12/23;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10/2/24;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337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FA780-E485-44E9-85DA-9268D73AA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JUKLAK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BADB3-4C77-43A6-844F-B957E3A1C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/>
              <a:t>Dokel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serentak</a:t>
            </a:r>
            <a:r>
              <a:rPr lang="en-US" dirty="0"/>
              <a:t> pada </a:t>
            </a:r>
            <a:r>
              <a:rPr lang="en-US" dirty="0" err="1"/>
              <a:t>tanggal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dijadwalkan</a:t>
            </a:r>
            <a:r>
              <a:rPr lang="en-US" dirty="0"/>
              <a:t> oleh Pusat. </a:t>
            </a:r>
          </a:p>
          <a:p>
            <a:pPr marL="514350" indent="-514350">
              <a:buAutoNum type="arabicPeriod"/>
            </a:pP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Puasa</a:t>
            </a:r>
            <a:r>
              <a:rPr lang="en-US" dirty="0"/>
              <a:t> (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disampaikan</a:t>
            </a:r>
            <a:r>
              <a:rPr lang="en-US" dirty="0"/>
              <a:t> oleh Pusat)</a:t>
            </a:r>
          </a:p>
          <a:p>
            <a:pPr marL="514350" indent="-514350">
              <a:buAutoNum type="arabicPeriod"/>
            </a:pPr>
            <a:r>
              <a:rPr lang="en-US" dirty="0" err="1"/>
              <a:t>Dipimpin</a:t>
            </a:r>
            <a:r>
              <a:rPr lang="en-US" dirty="0"/>
              <a:t> dan </a:t>
            </a:r>
            <a:r>
              <a:rPr lang="en-US" dirty="0" err="1"/>
              <a:t>diatur</a:t>
            </a:r>
            <a:r>
              <a:rPr lang="en-US" dirty="0"/>
              <a:t> oleh </a:t>
            </a:r>
            <a:r>
              <a:rPr lang="en-US" dirty="0" err="1"/>
              <a:t>Gembala</a:t>
            </a:r>
            <a:r>
              <a:rPr lang="en-US" dirty="0"/>
              <a:t> Cabang/ ranting</a:t>
            </a:r>
          </a:p>
          <a:p>
            <a:pPr marL="514350" indent="-514350">
              <a:buAutoNum type="arabicPeriod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, </a:t>
            </a:r>
            <a:r>
              <a:rPr lang="en-US" dirty="0" err="1"/>
              <a:t>Dokel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2 Team, Team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berjaga</a:t>
            </a:r>
            <a:r>
              <a:rPr lang="en-US" dirty="0"/>
              <a:t>-jaga di </a:t>
            </a:r>
            <a:r>
              <a:rPr lang="en-US" dirty="0" err="1"/>
              <a:t>tempat</a:t>
            </a:r>
            <a:r>
              <a:rPr lang="en-US" dirty="0"/>
              <a:t> (Standby, </a:t>
            </a:r>
            <a:r>
              <a:rPr lang="en-US" dirty="0" err="1"/>
              <a:t>mengcover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yang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</a:t>
            </a:r>
            <a:r>
              <a:rPr lang="en-US" dirty="0" err="1"/>
              <a:t>penyembahan</a:t>
            </a:r>
            <a:r>
              <a:rPr lang="en-US" dirty="0"/>
              <a:t>), team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berkeliling</a:t>
            </a:r>
            <a:r>
              <a:rPr lang="en-US" dirty="0"/>
              <a:t> (</a:t>
            </a:r>
            <a:r>
              <a:rPr lang="en-US" dirty="0" err="1"/>
              <a:t>bisa</a:t>
            </a:r>
            <a:r>
              <a:rPr lang="en-US" dirty="0"/>
              <a:t> 2-5 </a:t>
            </a:r>
            <a:r>
              <a:rPr lang="en-US" dirty="0" err="1"/>
              <a:t>mobil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keseluruh</a:t>
            </a:r>
            <a:r>
              <a:rPr lang="en-US" dirty="0"/>
              <a:t> wilayah,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pasukan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/>
              <a:t>Team yang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Mobil,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1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gitar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</a:t>
            </a:r>
            <a:r>
              <a:rPr lang="en-US" dirty="0" err="1"/>
              <a:t>Penyembahan</a:t>
            </a:r>
            <a:r>
              <a:rPr lang="en-US" dirty="0"/>
              <a:t> di </a:t>
            </a:r>
            <a:r>
              <a:rPr lang="en-US" dirty="0" err="1"/>
              <a:t>kendaraan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r>
              <a:rPr lang="en-US" dirty="0" err="1"/>
              <a:t>Bagi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motor minimal 2 orang (1 motor)(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Pria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,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/>
              <a:t>Agar di </a:t>
            </a:r>
            <a:r>
              <a:rPr lang="en-US" dirty="0" err="1"/>
              <a:t>Dokumentasikan</a:t>
            </a:r>
            <a:r>
              <a:rPr lang="en-US" dirty="0"/>
              <a:t> dan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R7, dan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Sub </a:t>
            </a:r>
            <a:r>
              <a:rPr lang="en-US" dirty="0" err="1"/>
              <a:t>Div</a:t>
            </a:r>
            <a:r>
              <a:rPr lang="en-US" dirty="0"/>
              <a:t> </a:t>
            </a:r>
            <a:r>
              <a:rPr lang="en-US" dirty="0" err="1"/>
              <a:t>Profetik</a:t>
            </a:r>
            <a:r>
              <a:rPr lang="en-US" dirty="0"/>
              <a:t> Pusat. (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Foto-foto</a:t>
            </a:r>
            <a:r>
              <a:rPr lang="en-US" dirty="0"/>
              <a:t> dan </a:t>
            </a:r>
            <a:r>
              <a:rPr lang="en-US" dirty="0" err="1"/>
              <a:t>pesan-pesan</a:t>
            </a:r>
            <a:r>
              <a:rPr lang="en-US" dirty="0"/>
              <a:t> </a:t>
            </a:r>
            <a:r>
              <a:rPr lang="en-US" dirty="0" err="1"/>
              <a:t>profetik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3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062D7-1187-4E2D-8395-AD26C7753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AREA/ SASARAN DOKEL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AB4B-0E25-4F5E-943C-89B11E014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Cabang </a:t>
            </a:r>
            <a:r>
              <a:rPr lang="en-US" dirty="0" err="1"/>
              <a:t>Luar</a:t>
            </a:r>
            <a:r>
              <a:rPr lang="en-US" dirty="0"/>
              <a:t> Kota / </a:t>
            </a:r>
            <a:r>
              <a:rPr lang="en-US" dirty="0" err="1"/>
              <a:t>berdekatan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berdoa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(</a:t>
            </a:r>
            <a:r>
              <a:rPr lang="en-US" dirty="0" err="1"/>
              <a:t>Pintu</a:t>
            </a:r>
            <a:r>
              <a:rPr lang="en-US" dirty="0"/>
              <a:t> </a:t>
            </a:r>
            <a:r>
              <a:rPr lang="en-US" dirty="0" err="1"/>
              <a:t>Gerbang</a:t>
            </a:r>
            <a:r>
              <a:rPr lang="en-US" dirty="0"/>
              <a:t>) (Covering)</a:t>
            </a:r>
          </a:p>
          <a:p>
            <a:pPr marL="514350" indent="-514350">
              <a:buAutoNum type="arabicPeriod"/>
            </a:pPr>
            <a:r>
              <a:rPr lang="en-US" dirty="0"/>
              <a:t>Kantor </a:t>
            </a:r>
            <a:r>
              <a:rPr lang="en-US" dirty="0" err="1"/>
              <a:t>pemerintahan</a:t>
            </a:r>
            <a:r>
              <a:rPr lang="en-US" dirty="0"/>
              <a:t>, Kantor DPRD </a:t>
            </a:r>
            <a:r>
              <a:rPr lang="en-US" dirty="0" err="1"/>
              <a:t>setempat</a:t>
            </a:r>
            <a:r>
              <a:rPr lang="en-US" dirty="0"/>
              <a:t>, Kantor </a:t>
            </a:r>
            <a:r>
              <a:rPr lang="en-US" dirty="0" err="1"/>
              <a:t>Partai-partai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KPU/ </a:t>
            </a:r>
            <a:r>
              <a:rPr lang="en-US" dirty="0" err="1"/>
              <a:t>Bawaslu</a:t>
            </a:r>
            <a:r>
              <a:rPr lang="en-US" dirty="0"/>
              <a:t>, Pusat </a:t>
            </a:r>
            <a:r>
              <a:rPr lang="en-US" dirty="0" err="1"/>
              <a:t>keagamaan</a:t>
            </a:r>
            <a:r>
              <a:rPr lang="en-US" dirty="0"/>
              <a:t>/ </a:t>
            </a:r>
            <a:r>
              <a:rPr lang="en-US" dirty="0" err="1"/>
              <a:t>rumah</a:t>
            </a:r>
            <a:r>
              <a:rPr lang="en-US" dirty="0"/>
              <a:t> Ibadah (</a:t>
            </a:r>
            <a:r>
              <a:rPr lang="en-US" dirty="0" err="1"/>
              <a:t>mengikat</a:t>
            </a:r>
            <a:r>
              <a:rPr lang="en-US" dirty="0"/>
              <a:t> Orang </a:t>
            </a:r>
            <a:r>
              <a:rPr lang="en-US" dirty="0" err="1"/>
              <a:t>Kuat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Atmosfir</a:t>
            </a:r>
            <a:r>
              <a:rPr lang="en-US" dirty="0"/>
              <a:t> wilayah)</a:t>
            </a:r>
          </a:p>
          <a:p>
            <a:pPr marL="514350" indent="-514350">
              <a:buAutoNum type="arabicPeriod"/>
            </a:pPr>
            <a:r>
              <a:rPr lang="en-US" dirty="0" err="1"/>
              <a:t>Sekolah</a:t>
            </a:r>
            <a:r>
              <a:rPr lang="en-US" dirty="0"/>
              <a:t>- </a:t>
            </a:r>
            <a:r>
              <a:rPr lang="en-US" dirty="0" err="1"/>
              <a:t>sekolah</a:t>
            </a:r>
            <a:r>
              <a:rPr lang="en-US" dirty="0"/>
              <a:t>, </a:t>
            </a:r>
            <a:r>
              <a:rPr lang="en-US" dirty="0" err="1"/>
              <a:t>Kampus-kampus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783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D02E2-569D-4B1F-A016-78A392BA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A74C8-5E9E-47DE-A803-E124810FC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Minta </a:t>
            </a:r>
            <a:r>
              <a:rPr lang="en-US" dirty="0" err="1"/>
              <a:t>lawatan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negeri dan </a:t>
            </a:r>
            <a:r>
              <a:rPr lang="en-US" dirty="0" err="1"/>
              <a:t>seluruh</a:t>
            </a:r>
            <a:r>
              <a:rPr lang="en-US" dirty="0"/>
              <a:t> wilayah NKRI, </a:t>
            </a:r>
            <a:r>
              <a:rPr lang="en-US" dirty="0" err="1"/>
              <a:t>biar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sejahtera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dan </a:t>
            </a:r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, Indonesia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musim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(</a:t>
            </a:r>
            <a:r>
              <a:rPr lang="en-US" dirty="0" err="1"/>
              <a:t>minta</a:t>
            </a:r>
            <a:r>
              <a:rPr lang="en-US" dirty="0"/>
              <a:t> </a:t>
            </a:r>
            <a:r>
              <a:rPr lang="en-US" dirty="0" err="1"/>
              <a:t>hujan</a:t>
            </a:r>
            <a:r>
              <a:rPr lang="en-US" dirty="0"/>
              <a:t> </a:t>
            </a:r>
            <a:r>
              <a:rPr lang="en-US" dirty="0" err="1"/>
              <a:t>lawatan</a:t>
            </a:r>
            <a:r>
              <a:rPr lang="en-US" dirty="0"/>
              <a:t> dan </a:t>
            </a:r>
            <a:r>
              <a:rPr lang="en-US" dirty="0" err="1"/>
              <a:t>pertobatan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Indonesia, </a:t>
            </a:r>
            <a:r>
              <a:rPr lang="en-US" dirty="0" err="1"/>
              <a:t>mohon</a:t>
            </a:r>
            <a:r>
              <a:rPr lang="en-US" dirty="0"/>
              <a:t> </a:t>
            </a:r>
            <a:r>
              <a:rPr lang="en-US" dirty="0" err="1"/>
              <a:t>ampun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, dan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merendahkan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berbalik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jalannya</a:t>
            </a:r>
            <a:r>
              <a:rPr lang="en-US" dirty="0"/>
              <a:t> yang </a:t>
            </a:r>
            <a:r>
              <a:rPr lang="en-US" dirty="0" err="1"/>
              <a:t>jahat</a:t>
            </a:r>
            <a:r>
              <a:rPr lang="en-US" dirty="0"/>
              <a:t>,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menyembah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roh</a:t>
            </a:r>
            <a:r>
              <a:rPr lang="en-US" dirty="0"/>
              <a:t> dan </a:t>
            </a:r>
            <a:r>
              <a:rPr lang="en-US" dirty="0" err="1"/>
              <a:t>kebenaran</a:t>
            </a:r>
            <a:r>
              <a:rPr lang="en-US" dirty="0"/>
              <a:t>) </a:t>
            </a:r>
          </a:p>
          <a:p>
            <a:r>
              <a:rPr lang="en-US" sz="2000" dirty="0"/>
              <a:t>(2 Taw 7:14 dan </a:t>
            </a:r>
            <a:r>
              <a:rPr lang="en-US" sz="2000" dirty="0" err="1"/>
              <a:t>umat</a:t>
            </a:r>
            <a:r>
              <a:rPr lang="en-US" sz="2000" dirty="0"/>
              <a:t>-Ku, yang </a:t>
            </a:r>
            <a:r>
              <a:rPr lang="en-US" sz="2000" dirty="0" err="1"/>
              <a:t>atasnya</a:t>
            </a:r>
            <a:r>
              <a:rPr lang="en-US" sz="2000" dirty="0"/>
              <a:t> </a:t>
            </a:r>
            <a:r>
              <a:rPr lang="en-US" sz="2000" dirty="0" err="1"/>
              <a:t>nama</a:t>
            </a:r>
            <a:r>
              <a:rPr lang="en-US" sz="2000" dirty="0"/>
              <a:t>-Ku </a:t>
            </a:r>
            <a:r>
              <a:rPr lang="en-US" sz="2000" dirty="0" err="1"/>
              <a:t>disebut</a:t>
            </a:r>
            <a:r>
              <a:rPr lang="en-US" sz="2000" dirty="0"/>
              <a:t>, </a:t>
            </a:r>
            <a:r>
              <a:rPr lang="en-US" sz="2000" dirty="0" err="1"/>
              <a:t>merendahkan</a:t>
            </a:r>
            <a:r>
              <a:rPr lang="en-US" sz="2000" dirty="0"/>
              <a:t> </a:t>
            </a:r>
            <a:r>
              <a:rPr lang="en-US" sz="2000" dirty="0" err="1"/>
              <a:t>diri,berdoa</a:t>
            </a:r>
            <a:r>
              <a:rPr lang="en-US" sz="2000" dirty="0"/>
              <a:t> dan 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wajahKu</a:t>
            </a:r>
            <a:r>
              <a:rPr lang="en-US" sz="2000" dirty="0"/>
              <a:t>, </a:t>
            </a:r>
            <a:r>
              <a:rPr lang="en-US" sz="2000" dirty="0" err="1"/>
              <a:t>lalu</a:t>
            </a:r>
            <a:r>
              <a:rPr lang="en-US" sz="2000" dirty="0"/>
              <a:t> </a:t>
            </a:r>
            <a:r>
              <a:rPr lang="en-US" sz="2000" dirty="0" err="1"/>
              <a:t>berbalik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jalan-jalannya</a:t>
            </a:r>
            <a:r>
              <a:rPr lang="en-US" sz="2000" dirty="0"/>
              <a:t> yang </a:t>
            </a:r>
            <a:r>
              <a:rPr lang="en-US" sz="2000" dirty="0" err="1"/>
              <a:t>jahat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Aku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mendengar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sorga</a:t>
            </a:r>
            <a:r>
              <a:rPr lang="en-US" sz="2000" dirty="0"/>
              <a:t> dan </a:t>
            </a:r>
            <a:r>
              <a:rPr lang="en-US" sz="2000" dirty="0" err="1"/>
              <a:t>mengampuni</a:t>
            </a:r>
            <a:r>
              <a:rPr lang="en-US" sz="2000" dirty="0"/>
              <a:t> </a:t>
            </a:r>
            <a:r>
              <a:rPr lang="en-US" sz="2000" dirty="0" err="1"/>
              <a:t>dosa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memulihkan</a:t>
            </a:r>
            <a:r>
              <a:rPr lang="en-US" sz="2000" dirty="0"/>
              <a:t> negeri </a:t>
            </a:r>
            <a:r>
              <a:rPr lang="en-US" sz="2000" dirty="0" err="1"/>
              <a:t>mereka</a:t>
            </a:r>
            <a:r>
              <a:rPr lang="en-US" sz="20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21846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78B71-649B-460C-8363-26881F8B4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80D94-209D-4C69-BE82-883B5270E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Biar</a:t>
            </a:r>
            <a:r>
              <a:rPr lang="en-US" dirty="0"/>
              <a:t> </a:t>
            </a:r>
            <a:r>
              <a:rPr lang="en-US" dirty="0" err="1"/>
              <a:t>tahta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Allah </a:t>
            </a:r>
            <a:r>
              <a:rPr lang="en-US" dirty="0" err="1"/>
              <a:t>atas</a:t>
            </a:r>
            <a:r>
              <a:rPr lang="en-US" dirty="0"/>
              <a:t> Indonesia </a:t>
            </a:r>
            <a:r>
              <a:rPr lang="en-US" dirty="0" err="1"/>
              <a:t>terjadi</a:t>
            </a:r>
            <a:r>
              <a:rPr lang="en-US" dirty="0"/>
              <a:t>, dan </a:t>
            </a:r>
            <a:r>
              <a:rPr lang="en-US" dirty="0" err="1"/>
              <a:t>pasukan</a:t>
            </a:r>
            <a:r>
              <a:rPr lang="en-US" dirty="0"/>
              <a:t> </a:t>
            </a:r>
            <a:r>
              <a:rPr lang="en-US" dirty="0" err="1"/>
              <a:t>balatentara</a:t>
            </a:r>
            <a:r>
              <a:rPr lang="en-US" dirty="0"/>
              <a:t> </a:t>
            </a:r>
            <a:r>
              <a:rPr lang="en-US" dirty="0" err="1"/>
              <a:t>sorga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selengkap</a:t>
            </a:r>
            <a:r>
              <a:rPr lang="en-US" dirty="0"/>
              <a:t> </a:t>
            </a:r>
            <a:r>
              <a:rPr lang="en-US" dirty="0" err="1"/>
              <a:t>senjata</a:t>
            </a:r>
            <a:r>
              <a:rPr lang="en-US" dirty="0"/>
              <a:t> Allah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mengawal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dan </a:t>
            </a:r>
            <a:r>
              <a:rPr lang="en-US" dirty="0" err="1"/>
              <a:t>Bangsa</a:t>
            </a:r>
            <a:r>
              <a:rPr lang="en-US" dirty="0"/>
              <a:t> Indonesia,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</a:t>
            </a:r>
            <a:r>
              <a:rPr lang="en-US" dirty="0" err="1"/>
              <a:t>penyembahan</a:t>
            </a:r>
            <a:r>
              <a:rPr lang="en-US" dirty="0"/>
              <a:t> Nusantara Call,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– </a:t>
            </a:r>
            <a:r>
              <a:rPr lang="en-US" dirty="0" err="1"/>
              <a:t>Kristus</a:t>
            </a:r>
            <a:r>
              <a:rPr lang="en-US" dirty="0"/>
              <a:t> </a:t>
            </a:r>
            <a:r>
              <a:rPr lang="en-US" dirty="0" err="1"/>
              <a:t>dicerai</a:t>
            </a:r>
            <a:r>
              <a:rPr lang="en-US" dirty="0"/>
              <a:t> </a:t>
            </a:r>
            <a:r>
              <a:rPr lang="en-US" dirty="0" err="1"/>
              <a:t>beraikan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unity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orang </a:t>
            </a:r>
            <a:r>
              <a:rPr lang="en-US" dirty="0" err="1"/>
              <a:t>fasik</a:t>
            </a:r>
            <a:r>
              <a:rPr lang="en-US" dirty="0"/>
              <a:t> (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rancangannya</a:t>
            </a:r>
            <a:r>
              <a:rPr lang="en-US" dirty="0"/>
              <a:t> </a:t>
            </a:r>
            <a:r>
              <a:rPr lang="en-US" dirty="0" err="1"/>
              <a:t>dihancurkan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persediaannya</a:t>
            </a:r>
            <a:r>
              <a:rPr lang="en-US" dirty="0"/>
              <a:t> </a:t>
            </a:r>
            <a:r>
              <a:rPr lang="en-US" dirty="0" err="1"/>
              <a:t>dihancurkan,dikacaubalaukan</a:t>
            </a:r>
            <a:r>
              <a:rPr lang="en-US" dirty="0"/>
              <a:t> </a:t>
            </a:r>
            <a:r>
              <a:rPr lang="en-US" dirty="0" err="1"/>
              <a:t>pertemuannya</a:t>
            </a:r>
            <a:r>
              <a:rPr lang="en-US" dirty="0"/>
              <a:t>,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kata </a:t>
            </a:r>
            <a:r>
              <a:rPr lang="en-US" dirty="0" err="1"/>
              <a:t>sepakat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dicerai</a:t>
            </a:r>
            <a:r>
              <a:rPr lang="en-US" dirty="0"/>
              <a:t> </a:t>
            </a:r>
            <a:r>
              <a:rPr lang="en-US" dirty="0" err="1"/>
              <a:t>beraikan</a:t>
            </a:r>
            <a:r>
              <a:rPr lang="en-US" dirty="0"/>
              <a:t>) </a:t>
            </a:r>
          </a:p>
          <a:p>
            <a:r>
              <a:rPr lang="en-US" sz="2000" dirty="0"/>
              <a:t>(</a:t>
            </a:r>
            <a:r>
              <a:rPr lang="en-US" sz="2000" dirty="0" err="1"/>
              <a:t>Mzm</a:t>
            </a:r>
            <a:r>
              <a:rPr lang="en-US" sz="2000" dirty="0"/>
              <a:t> 22:3 (22-4) </a:t>
            </a:r>
            <a:r>
              <a:rPr lang="en-US" sz="2000" dirty="0" err="1"/>
              <a:t>padahal</a:t>
            </a:r>
            <a:r>
              <a:rPr lang="en-US" sz="2000" dirty="0"/>
              <a:t> </a:t>
            </a:r>
            <a:r>
              <a:rPr lang="en-US" sz="2000" dirty="0" err="1"/>
              <a:t>Engkaulah</a:t>
            </a:r>
            <a:r>
              <a:rPr lang="en-US" sz="2000" dirty="0"/>
              <a:t> yang kudus yang </a:t>
            </a:r>
            <a:r>
              <a:rPr lang="en-US" sz="2000" dirty="0" err="1"/>
              <a:t>bersemayam</a:t>
            </a:r>
            <a:r>
              <a:rPr lang="en-US" sz="2000" dirty="0"/>
              <a:t> di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puji-pujian</a:t>
            </a:r>
            <a:r>
              <a:rPr lang="en-US" sz="2000" dirty="0"/>
              <a:t> orang Israel.) </a:t>
            </a:r>
          </a:p>
        </p:txBody>
      </p:sp>
    </p:spTree>
    <p:extLst>
      <p:ext uri="{BB962C8B-B14F-4D97-AF65-F5344CB8AC3E}">
        <p14:creationId xmlns:p14="http://schemas.microsoft.com/office/powerpoint/2010/main" val="613621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D18C2-C707-45D9-8691-699BD9773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DDB76-46F7-4D1C-8552-3FF1F5AB5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Gereja</a:t>
            </a:r>
            <a:r>
              <a:rPr lang="en-US" dirty="0"/>
              <a:t> unity dan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2024, </a:t>
            </a:r>
            <a:r>
              <a:rPr lang="en-US" dirty="0" err="1"/>
              <a:t>melalui</a:t>
            </a:r>
            <a:r>
              <a:rPr lang="en-US" dirty="0"/>
              <a:t> Nusantara Call, agar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. </a:t>
            </a:r>
          </a:p>
          <a:p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kemanan</a:t>
            </a:r>
            <a:r>
              <a:rPr lang="en-US" dirty="0"/>
              <a:t> dan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/>
              <a:t>Para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jawabnya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2024, </a:t>
            </a:r>
            <a:r>
              <a:rPr lang="en-US" dirty="0" err="1"/>
              <a:t>sehingga</a:t>
            </a:r>
            <a:r>
              <a:rPr lang="en-US" dirty="0"/>
              <a:t> program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,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dan </a:t>
            </a:r>
            <a:r>
              <a:rPr lang="en-US" dirty="0" err="1"/>
              <a:t>kesejahteran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3851703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5609C-306A-49EC-B6FF-1241BAF56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3B4E5-72DD-4708-BE56-F2E799A33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Terpilih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yang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nasionalis</a:t>
            </a:r>
            <a:r>
              <a:rPr lang="en-US" dirty="0"/>
              <a:t> dan </a:t>
            </a:r>
            <a:r>
              <a:rPr lang="en-US" dirty="0" err="1"/>
              <a:t>toleran</a:t>
            </a:r>
            <a:r>
              <a:rPr lang="en-US" dirty="0"/>
              <a:t> yang </a:t>
            </a:r>
            <a:r>
              <a:rPr lang="en-US" dirty="0" err="1"/>
              <a:t>membawa</a:t>
            </a:r>
            <a:r>
              <a:rPr lang="en-US" dirty="0"/>
              <a:t> Indonesia </a:t>
            </a:r>
            <a:r>
              <a:rPr lang="en-US" dirty="0" err="1"/>
              <a:t>menjadi</a:t>
            </a:r>
            <a:r>
              <a:rPr lang="en-US" dirty="0"/>
              <a:t> negara </a:t>
            </a:r>
            <a:r>
              <a:rPr lang="en-US" dirty="0" err="1"/>
              <a:t>maju</a:t>
            </a:r>
            <a:r>
              <a:rPr lang="en-US" dirty="0"/>
              <a:t>, yang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oleh </a:t>
            </a:r>
            <a:r>
              <a:rPr lang="en-US" dirty="0" err="1"/>
              <a:t>pemerintah</a:t>
            </a:r>
            <a:r>
              <a:rPr lang="en-US" dirty="0"/>
              <a:t> yang </a:t>
            </a:r>
            <a:r>
              <a:rPr lang="en-US" dirty="0" err="1"/>
              <a:t>sebelumnya</a:t>
            </a:r>
            <a:r>
              <a:rPr lang="en-US" dirty="0"/>
              <a:t>, yang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dan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rakyatnya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</a:p>
          <a:p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sesudahnya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-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anarkis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gugutan</a:t>
            </a:r>
            <a:r>
              <a:rPr lang="en-US" dirty="0"/>
              <a:t> </a:t>
            </a:r>
            <a:r>
              <a:rPr lang="en-US" dirty="0" err="1"/>
              <a:t>dibawa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641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93C58-C521-4281-8971-F390F00BE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0F709-E717-488F-AD94-5FE6759FB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Dihancurkan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perkerjaan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NKRI dan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(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benteng</a:t>
            </a:r>
            <a:r>
              <a:rPr lang="en-US" dirty="0"/>
              <a:t> </a:t>
            </a:r>
            <a:r>
              <a:rPr lang="en-US" dirty="0" err="1"/>
              <a:t>Yerikho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kubu</a:t>
            </a:r>
            <a:r>
              <a:rPr lang="en-US" dirty="0"/>
              <a:t> </a:t>
            </a:r>
            <a:r>
              <a:rPr lang="en-US" dirty="0" err="1"/>
              <a:t>dihancurkan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ditanam</a:t>
            </a:r>
            <a:r>
              <a:rPr lang="en-US" dirty="0"/>
              <a:t> oleh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dicabut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keakar-akarnya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diruntuhkan</a:t>
            </a:r>
            <a:r>
              <a:rPr lang="en-US" dirty="0"/>
              <a:t>),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pada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lah</a:t>
            </a:r>
            <a:r>
              <a:rPr lang="en-US" dirty="0"/>
              <a:t> yang </a:t>
            </a:r>
            <a:r>
              <a:rPr lang="en-US" dirty="0" err="1"/>
              <a:t>yang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benteng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, </a:t>
            </a:r>
            <a:r>
              <a:rPr lang="en-US" dirty="0" err="1"/>
              <a:t>tembok</a:t>
            </a:r>
            <a:r>
              <a:rPr lang="en-US" dirty="0"/>
              <a:t> </a:t>
            </a:r>
            <a:r>
              <a:rPr lang="en-US" dirty="0" err="1"/>
              <a:t>berapi</a:t>
            </a:r>
            <a:r>
              <a:rPr lang="en-US" dirty="0"/>
              <a:t>, dan </a:t>
            </a:r>
            <a:r>
              <a:rPr lang="en-US" dirty="0" err="1"/>
              <a:t>penjagaan</a:t>
            </a:r>
            <a:r>
              <a:rPr lang="en-US" dirty="0"/>
              <a:t> </a:t>
            </a:r>
            <a:r>
              <a:rPr lang="en-US" dirty="0" err="1"/>
              <a:t>balatentara</a:t>
            </a:r>
            <a:r>
              <a:rPr lang="en-US" dirty="0"/>
              <a:t> </a:t>
            </a:r>
            <a:r>
              <a:rPr lang="en-US" dirty="0" err="1"/>
              <a:t>surgawi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Indonesia). </a:t>
            </a:r>
          </a:p>
          <a:p>
            <a:r>
              <a:rPr lang="en-US" dirty="0" err="1"/>
              <a:t>Dihancurkan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permukatan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, </a:t>
            </a:r>
            <a:r>
              <a:rPr lang="en-US" dirty="0" err="1"/>
              <a:t>kecurangan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oleh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2024.</a:t>
            </a:r>
          </a:p>
        </p:txBody>
      </p:sp>
    </p:spTree>
    <p:extLst>
      <p:ext uri="{BB962C8B-B14F-4D97-AF65-F5344CB8AC3E}">
        <p14:creationId xmlns:p14="http://schemas.microsoft.com/office/powerpoint/2010/main" val="3483305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2515</Words>
  <Application>Microsoft Office PowerPoint</Application>
  <PresentationFormat>Widescreen</PresentationFormat>
  <Paragraphs>178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Bahnschrift SemiLight SemiConde</vt:lpstr>
      <vt:lpstr>Calibri</vt:lpstr>
      <vt:lpstr>Calibri Light</vt:lpstr>
      <vt:lpstr>Office Theme</vt:lpstr>
      <vt:lpstr>DOA KELILING ESTAFET NUSANTARA 2023-2024</vt:lpstr>
      <vt:lpstr>TUJUAN</vt:lpstr>
      <vt:lpstr>JUKLAK</vt:lpstr>
      <vt:lpstr>AREA/ SASARAN DOKEL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PowerPoint Presentation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DOA KELILING SERENTAK NUSANTARA 2023</dc:title>
  <dc:creator>HIU</dc:creator>
  <cp:lastModifiedBy>HIU</cp:lastModifiedBy>
  <cp:revision>16</cp:revision>
  <dcterms:created xsi:type="dcterms:W3CDTF">2023-02-20T07:32:24Z</dcterms:created>
  <dcterms:modified xsi:type="dcterms:W3CDTF">2023-03-09T10:07:33Z</dcterms:modified>
</cp:coreProperties>
</file>